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f70e32ab243454a"/>
  </p:sldMasterIdLst>
  <p:sldIdLst>
    <p:sldId id="264" r:id="Rd7841cf421e942f4"/>
    <p:sldId id="265" r:id="Rba28f5aad2424c0f"/>
    <p:sldId id="266" r:id="R7b06477f24334041"/>
    <p:sldId id="267" r:id="R252bdbc7cbc24def"/>
    <p:sldId id="268" r:id="R123c887be84c492b"/>
    <p:sldId id="269" r:id="R611e737c4d374dbf"/>
    <p:sldId id="270" r:id="R38e15bafea46483a"/>
    <p:sldId id="271" r:id="R0f9b174e0a1d491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f70e32ab243454a" /><Relationship Type="http://schemas.openxmlformats.org/officeDocument/2006/relationships/theme" Target="/ppt/slideMasters/theme/theme2.xml" Id="Rc6960c72488b43b8" /><Relationship Type="http://schemas.openxmlformats.org/officeDocument/2006/relationships/slide" Target="/ppt/slides/slide9.xml" Id="Rd7841cf421e942f4" /><Relationship Type="http://schemas.openxmlformats.org/officeDocument/2006/relationships/slide" Target="/ppt/slides/slidea.xml" Id="Rba28f5aad2424c0f" /><Relationship Type="http://schemas.openxmlformats.org/officeDocument/2006/relationships/slide" Target="/ppt/slides/slideb.xml" Id="R7b06477f24334041" /><Relationship Type="http://schemas.openxmlformats.org/officeDocument/2006/relationships/slide" Target="/ppt/slides/slidec.xml" Id="R252bdbc7cbc24def" /><Relationship Type="http://schemas.openxmlformats.org/officeDocument/2006/relationships/tableStyles" Target="/ppt/tableStyles.xml" Id="R4ae83be698f74515" /><Relationship Type="http://schemas.openxmlformats.org/officeDocument/2006/relationships/slide" Target="/ppt/slides/slided.xml" Id="R123c887be84c492b" /><Relationship Type="http://schemas.openxmlformats.org/officeDocument/2006/relationships/slide" Target="/ppt/slides/slidee.xml" Id="R611e737c4d374dbf" /><Relationship Type="http://schemas.openxmlformats.org/officeDocument/2006/relationships/slide" Target="/ppt/slides/slidef.xml" Id="R38e15bafea46483a" /><Relationship Type="http://schemas.openxmlformats.org/officeDocument/2006/relationships/slide" Target="/ppt/slides/slide10.xml" Id="R0f9b174e0a1d491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cda4b451b6b4a5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01e9626cdb6472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33eb78982fe4de7" /><Relationship Type="http://schemas.openxmlformats.org/officeDocument/2006/relationships/slideMaster" Target="/ppt/slideMasters/slideMaster2.xml" Id="R9ba9e04b7226480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cbb4ae0098b4d7c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33eb78982fe4de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7a4780583e4e49e5" /><Relationship Type="http://schemas.openxmlformats.org/officeDocument/2006/relationships/slideLayout" Target="/ppt/slideLayouts/slideLayout2.xml" Id="Rce266125f6994f49" /><Relationship Type="http://schemas.openxmlformats.org/officeDocument/2006/relationships/slideLayout" Target="/ppt/slideLayouts/slideLayout3.xml" Id="Rc85ce8856c374496" /><Relationship Type="http://schemas.openxmlformats.org/officeDocument/2006/relationships/slideLayout" Target="/ppt/slideLayouts/slideLayout4.xml" Id="Rb47fc97346724900" /><Relationship Type="http://schemas.openxmlformats.org/officeDocument/2006/relationships/slideLayout" Target="/ppt/slideLayouts/slideLayout5.xml" Id="R8e463995eac34bd8" /><Relationship Type="http://schemas.openxmlformats.org/officeDocument/2006/relationships/image" Target="/ppt/media/image2.bin" Id="R60c5ccaa5524442d" /><Relationship Type="http://schemas.openxmlformats.org/officeDocument/2006/relationships/image" Target="/ppt/media/image.bin" Id="R98eca65fd7b7429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0c5ccaa5524442d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8eca65fd7b7429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b47fc97346724900"/>
    <p:sldLayoutId id="2147483652" r:id="Rc85ce8856c374496"/>
    <p:sldLayoutId id="2147483651" r:id="Rce266125f6994f49"/>
    <p:sldLayoutId id="2147483654" r:id="R8e463995eac34b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94a9471d5e44bcd" /><Relationship Type="http://schemas.openxmlformats.org/officeDocument/2006/relationships/chart" Target="/ppt/slides/charts/chart29.xml" Id="Rda2c6419d5f54325" /><Relationship Type="http://schemas.openxmlformats.org/officeDocument/2006/relationships/chart" Target="/ppt/slides/charts/chart2a.xml" Id="R4e1f47b6861d4372" /><Relationship Type="http://schemas.openxmlformats.org/officeDocument/2006/relationships/chart" Target="/ppt/slides/charts/chart2b.xml" Id="R2fed5f6ba5164cf9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f720d38d2f6c496b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c12a035910124187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6d9819d52da4fd7" /><Relationship Type="http://schemas.openxmlformats.org/officeDocument/2006/relationships/slideLayout" Target="/ppt/slideLayouts/slideLayout5.xml" Id="R0adb5808450a4f8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fa719cd2c3e4dfd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e41cd63a303411f" /><Relationship Type="http://schemas.openxmlformats.org/officeDocument/2006/relationships/image" Target="/ppt/media/image4.bin" Id="Rc2d09b2422f34be3" /><Relationship Type="http://schemas.openxmlformats.org/officeDocument/2006/relationships/slideLayout" Target="/ppt/slideLayouts/slideLayout5.xml" Id="Ra93afa574efb4c96" /><Relationship Type="http://schemas.openxmlformats.org/officeDocument/2006/relationships/chart" Target="/ppt/slides/charts/chart15.xml" Id="Rcf68efd9a6de4012" /><Relationship Type="http://schemas.openxmlformats.org/officeDocument/2006/relationships/chart" Target="/ppt/slides/charts/chart16.xml" Id="Ra5f746745c274299" /><Relationship Type="http://schemas.openxmlformats.org/officeDocument/2006/relationships/chart" Target="/ppt/slides/charts/chart17.xml" Id="R9bb55d3702514b56" /><Relationship Type="http://schemas.openxmlformats.org/officeDocument/2006/relationships/chart" Target="/ppt/slides/charts/chart18.xml" Id="R1a25c02da20b4ea8" /><Relationship Type="http://schemas.openxmlformats.org/officeDocument/2006/relationships/chart" Target="/ppt/slides/charts/chart19.xml" Id="Re00d154b28ab468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7a7b19902a54ecf" /><Relationship Type="http://schemas.openxmlformats.org/officeDocument/2006/relationships/image" Target="/ppt/media/image4.bin" Id="R3182e1c5f8374615" /><Relationship Type="http://schemas.openxmlformats.org/officeDocument/2006/relationships/slideLayout" Target="/ppt/slideLayouts/slideLayout5.xml" Id="R93e5dc86c99c4e3f" /><Relationship Type="http://schemas.openxmlformats.org/officeDocument/2006/relationships/chart" Target="/ppt/slides/charts/chart1b.xml" Id="R8fc9d6e8921c4f53" /><Relationship Type="http://schemas.openxmlformats.org/officeDocument/2006/relationships/chart" Target="/ppt/slides/charts/chart1c.xml" Id="R8d2f121c648042a1" /><Relationship Type="http://schemas.openxmlformats.org/officeDocument/2006/relationships/chart" Target="/ppt/slides/charts/chart1d.xml" Id="R3d8b6e0907b44951" /><Relationship Type="http://schemas.openxmlformats.org/officeDocument/2006/relationships/chart" Target="/ppt/slides/charts/chart1e.xml" Id="Rf3ff64c9611d437e" /><Relationship Type="http://schemas.openxmlformats.org/officeDocument/2006/relationships/chart" Target="/ppt/slides/charts/chart1f.xml" Id="R36e74451c5f5495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aff1836e828445da" /><Relationship Type="http://schemas.openxmlformats.org/officeDocument/2006/relationships/image" Target="/ppt/media/image4.bin" Id="Rd2aa9dbfa1584911" /><Relationship Type="http://schemas.openxmlformats.org/officeDocument/2006/relationships/slideLayout" Target="/ppt/slideLayouts/slideLayout5.xml" Id="Recb38c71c389495e" /><Relationship Type="http://schemas.openxmlformats.org/officeDocument/2006/relationships/chart" Target="/ppt/slides/charts/chart21.xml" Id="R5c6afd237c634d94" /><Relationship Type="http://schemas.openxmlformats.org/officeDocument/2006/relationships/chart" Target="/ppt/slides/charts/chart22.xml" Id="Rb1efddeafc5c42aa" /><Relationship Type="http://schemas.openxmlformats.org/officeDocument/2006/relationships/chart" Target="/ppt/slides/charts/chart23.xml" Id="Rc4a7abd683b04402" /><Relationship Type="http://schemas.openxmlformats.org/officeDocument/2006/relationships/chart" Target="/ppt/slides/charts/chart24.xml" Id="R411943fc7591415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Omvägen 2 F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5.697917</c:v>
              </c:pt>
              <c:pt idx="1">
                <c:v>5.191176</c:v>
              </c:pt>
              <c:pt idx="2">
                <c:v>5.630769</c:v>
              </c:pt>
              <c:pt idx="3">
                <c:v>5.083333</c:v>
              </c:pt>
              <c:pt idx="4">
                <c:v>5.920000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Eken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5.393939</c:v>
              </c:pt>
              <c:pt idx="1">
                <c:v>4.958333</c:v>
              </c:pt>
              <c:pt idx="2">
                <c:v>5.380952</c:v>
              </c:pt>
              <c:pt idx="3">
                <c:v>4.500000</c:v>
              </c:pt>
              <c:pt idx="4">
                <c:v>5.777778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0.333333</c:v>
              </c:pt>
              <c:pt idx="1">
                <c:v>0.666667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a2c6419d5f5432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e1f47b6861d4372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fed5f6ba5164cf9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Eken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Omvägen 2 F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6d9819d52da4fd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Omvägen 2 F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f68efd9a6de401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f746745c27429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bb55d3702514b5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a25c02da20b4ea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00d154b28ab468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e41cd63a303411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2d09b2422f34be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Omvägen 2 F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fc9d6e8921c4f5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d2f121c648042a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d8b6e0907b4495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3ff64c9611d437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6e74451c5f5495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7a7b19902a54ec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182e1c5f837461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Omvägen 2 F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Omvägen 2 F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c6afd237c634d9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1efddeafc5c42a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4a7abd683b0440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11943fc7591415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ff1836e828445d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2aa9dbfa158491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2017-02-01T10:48:36.064Z</dcterms:created>
  <dcterms:modified xsi:type="dcterms:W3CDTF">2017-02-01T10:48:36.064Z</dcterms:modified>
</cp:coreProperties>
</file>